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Golos Text" panose="020B0604020202020204" charset="0"/>
      <p:regular r:id="rId8"/>
      <p:bold r:id="rId9"/>
    </p:embeddedFont>
    <p:embeddedFont>
      <p:font typeface="Golos Text Medium" panose="020B0604020202020204" charset="0"/>
      <p:regular r:id="rId10"/>
      <p:bold r:id="rId11"/>
    </p:embeddedFont>
    <p:embeddedFont>
      <p:font typeface="Bebas Neu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google.com/imgres?imgurl=https%3A%2F%2Fwww.clipartmax.com%2Fpng%2Fmiddle%2F16-168022_power-point-2013-logo.png&amp;tbnid=PvFYjbmI6Tw3yM&amp;vet=12ahUKEwiT-N61rKX_AhWGg_0HHbi-CpgQMygEegUIARCoAQ..i&amp;imgrefurl=https%3A%2F%2Fwww.clipartmax.com%2Fmiddle%2Fm2i8K9A0b1G6H7G6_power-point-2013-logo%2F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hyperlink" Target="https://www.google.com/imgres?imgurl=https%3A%2F%2Fdownload.logo.wine%2Flogo%2FMicrosoft_PowerPoint%2FMicrosoft_PowerPoint-Logo.wine.png&amp;tbnid=5c3S2Zr22wZ35M&amp;vet=12ahUKEwiT-N61rKX_AhWGg_0HHbi-CpgQMygCegUIARCkAQ..i&amp;imgrefurl=https%3A%2F%2Fwww.logo.wine%2Flogo%2F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google.com/imgres?imgurl=https%3A%2F%2Fupload.wikimedia.org%2Fwikipedia%2Fcommons%2F3%2F3b%2FMicrosoft_PowerPoint_Logo.png&amp;tbnid=R6Tb28sWsyLlSM&amp;vet=12ahUKEwiT-N61rKX_AhWGg_0HHbi-CpgQMygAegUIARCfAQ..i&amp;imgrefurl=https%3A%2F%2Fcommons.wikimedia.org%2Fwiki%2FFile%3A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Musaka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26" y="2372139"/>
            <a:ext cx="112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  <a:r>
              <a:rPr lang="en-US" dirty="0" smtClean="0"/>
              <a:t>obotic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137443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9524576" y="3030289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7" y="1916168"/>
            <a:ext cx="1269514" cy="1816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760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0" y="1916168"/>
            <a:ext cx="1258291" cy="1816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714" y="3955806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Stefan Ivanov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69" y="1902975"/>
            <a:ext cx="1290209" cy="1816004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70" y="1902975"/>
            <a:ext cx="1290209" cy="181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4857" y="3965003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Frontend developer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Monke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onkev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360798" y="3965003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developer</a:t>
            </a:r>
          </a:p>
          <a:p>
            <a:r>
              <a:rPr lang="en-US" dirty="0"/>
              <a:t>     </a:t>
            </a:r>
            <a:r>
              <a:rPr lang="en-US" dirty="0" err="1"/>
              <a:t>Monke</a:t>
            </a:r>
            <a:r>
              <a:rPr lang="en-US" dirty="0"/>
              <a:t> </a:t>
            </a:r>
            <a:r>
              <a:rPr lang="en-US" dirty="0" err="1" smtClean="0"/>
              <a:t>Monkev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O</a:t>
            </a:r>
            <a:r>
              <a:rPr lang="en-US" sz="1400" dirty="0" smtClean="0"/>
              <a:t>ur idea was to create a site about the past the present and the future of robotics.</a:t>
            </a:r>
            <a:endParaRPr sz="14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80043" y="655468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81" y="1727068"/>
            <a:ext cx="4737793" cy="2685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2" y="95118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6" y="2271385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35" y="3334022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00" y="3190875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37" y="2155788"/>
            <a:ext cx="2052638" cy="19083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5" y="246076"/>
            <a:ext cx="1809502" cy="180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496978" y="2072252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54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Golos Text</vt:lpstr>
      <vt:lpstr>Golos Text Medium</vt:lpstr>
      <vt:lpstr>Bebas Neue</vt:lpstr>
      <vt:lpstr>Artificial Intelligence by Slidesgo</vt:lpstr>
      <vt:lpstr>Musaka</vt:lpstr>
      <vt:lpstr>Our team</vt:lpstr>
      <vt:lpstr>Our idea was to create a site about the past the present and the future of robotics.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5</cp:revision>
  <dcterms:modified xsi:type="dcterms:W3CDTF">2023-06-02T19:56:55Z</dcterms:modified>
</cp:coreProperties>
</file>